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4" r:id="rId6"/>
    <p:sldId id="265" r:id="rId7"/>
    <p:sldId id="263" r:id="rId8"/>
    <p:sldId id="262" r:id="rId9"/>
    <p:sldId id="261" r:id="rId10"/>
    <p:sldId id="260" r:id="rId11"/>
    <p:sldId id="270" r:id="rId12"/>
    <p:sldId id="269" r:id="rId13"/>
    <p:sldId id="266" r:id="rId14"/>
    <p:sldId id="268" r:id="rId15"/>
    <p:sldId id="267" r:id="rId16"/>
    <p:sldId id="271" r:id="rId17"/>
    <p:sldId id="275" r:id="rId18"/>
    <p:sldId id="272" r:id="rId19"/>
    <p:sldId id="274" r:id="rId20"/>
    <p:sldId id="273" r:id="rId21"/>
    <p:sldId id="277" r:id="rId22"/>
    <p:sldId id="276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5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EA7E-1FFA-482C-B061-43D543B54199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D299-C264-46FE-92DB-6B74A0EE7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763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EA7E-1FFA-482C-B061-43D543B54199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D299-C264-46FE-92DB-6B74A0EE7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924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EA7E-1FFA-482C-B061-43D543B54199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D299-C264-46FE-92DB-6B74A0EE7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593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EA7E-1FFA-482C-B061-43D543B54199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D299-C264-46FE-92DB-6B74A0EE7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387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EA7E-1FFA-482C-B061-43D543B54199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D299-C264-46FE-92DB-6B74A0EE7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489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EA7E-1FFA-482C-B061-43D543B54199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D299-C264-46FE-92DB-6B74A0EE7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485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EA7E-1FFA-482C-B061-43D543B54199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D299-C264-46FE-92DB-6B74A0EE7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617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EA7E-1FFA-482C-B061-43D543B54199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D299-C264-46FE-92DB-6B74A0EE7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514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EA7E-1FFA-482C-B061-43D543B54199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D299-C264-46FE-92DB-6B74A0EE7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607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EA7E-1FFA-482C-B061-43D543B54199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D299-C264-46FE-92DB-6B74A0EE7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86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EA7E-1FFA-482C-B061-43D543B54199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D299-C264-46FE-92DB-6B74A0EE7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108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6EA7E-1FFA-482C-B061-43D543B54199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6D299-C264-46FE-92DB-6B74A0EE7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435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8094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5003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8471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345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9532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7767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7722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19834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20471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8513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6100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7193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5773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89463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19667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691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0589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8306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0585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347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071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23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871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276</TotalTime>
  <Words>0</Words>
  <Application>Microsoft Office PowerPoint</Application>
  <PresentationFormat>On-screen Show (4:3)</PresentationFormat>
  <Paragraphs>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10</cp:revision>
  <dcterms:created xsi:type="dcterms:W3CDTF">2024-04-25T19:12:20Z</dcterms:created>
  <dcterms:modified xsi:type="dcterms:W3CDTF">2024-04-26T13:20:41Z</dcterms:modified>
</cp:coreProperties>
</file>